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67" r:id="rId4"/>
    <p:sldId id="268" r:id="rId5"/>
    <p:sldId id="270" r:id="rId6"/>
    <p:sldId id="264" r:id="rId7"/>
    <p:sldId id="266" r:id="rId8"/>
    <p:sldId id="257" r:id="rId9"/>
    <p:sldId id="258" r:id="rId10"/>
    <p:sldId id="272" r:id="rId11"/>
    <p:sldId id="260" r:id="rId12"/>
    <p:sldId id="259" r:id="rId13"/>
    <p:sldId id="261" r:id="rId14"/>
    <p:sldId id="273" r:id="rId15"/>
    <p:sldId id="271" r:id="rId16"/>
    <p:sldId id="274" r:id="rId17"/>
    <p:sldId id="262" r:id="rId18"/>
    <p:sldId id="275" r:id="rId19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9BA5A-EB16-4394-BDDC-DB6422B32DE2}" type="datetimeFigureOut">
              <a:rPr lang="hu-HU" smtClean="0"/>
              <a:pPr/>
              <a:t>2018.04.08.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25261-FEFB-4E30-8E44-32B96D0D87D0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KapcsolÃ³dÃ³ kÃ©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2887"/>
            <a:ext cx="9458325" cy="6372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KÃ©ptalÃ¡lat a kÃ¶vetkezÅre: âdevils marbles australia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57200"/>
            <a:ext cx="9753600" cy="731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KÃ©ptalÃ¡lat a kÃ¶vetkezÅre: âthe great barrier reef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643634" y="-5643626"/>
            <a:ext cx="24384000" cy="152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KÃ©ptalÃ¡lat a kÃ¶vetkezÅre: âuluru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928670"/>
            <a:ext cx="9753600" cy="548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KÃ©ptalÃ¡lat a kÃ¶vetkezÅre: âthe murray river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884" y="785794"/>
            <a:ext cx="8122232" cy="4572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12 Apostles, Australi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3" y="928670"/>
            <a:ext cx="7169669" cy="4786346"/>
          </a:xfrm>
          <a:prstGeom prst="rect">
            <a:avLst/>
          </a:prstGeom>
          <a:noFill/>
        </p:spPr>
      </p:pic>
      <p:pic>
        <p:nvPicPr>
          <p:cNvPr id="28676" name="Picture 4" descr="12 Apostles, Australi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8816" y="714356"/>
            <a:ext cx="8166367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Ã©ptalÃ¡lat a kÃ¶vetkezÅre: âgreat victoria desert facts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647700"/>
            <a:ext cx="9525000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KÃ©ptalÃ¡lat a kÃ¶vetkezÅre: âkakadu national park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90500" y="628649"/>
            <a:ext cx="9525000" cy="5600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KÃ©ptalÃ¡lat a kÃ¶vetkezÅre: âcoalâ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9460" name="Picture 4" descr="http://www.awrlloyd.com/wp-content/uploads/2018/01/Coal-300x2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000108"/>
            <a:ext cx="7286676" cy="4857784"/>
          </a:xfrm>
          <a:prstGeom prst="rect">
            <a:avLst/>
          </a:prstGeom>
          <a:noFill/>
        </p:spPr>
      </p:pic>
      <p:pic>
        <p:nvPicPr>
          <p:cNvPr id="19462" name="Picture 6" descr="http://www.awrlloyd.com/wp-content/uploads/2018/01/Coa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429056" y="-1143032"/>
            <a:ext cx="15240000" cy="10163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KÃ©ptalÃ¡lat a kÃ¶vetkezÅre: âaustralia geography meme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4175" y="821513"/>
            <a:ext cx="8035650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sz="6000" b="1" dirty="0" smtClean="0">
                <a:latin typeface="Adobe Caslon Pro" pitchFamily="18" charset="0"/>
              </a:rPr>
              <a:t>TASK 2</a:t>
            </a:r>
            <a:endParaRPr lang="hu-HU" sz="6000" b="1" dirty="0">
              <a:latin typeface="Adobe Caslon Pro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6000" b="1" dirty="0" err="1" smtClean="0">
                <a:latin typeface="Adobe Caslon Pro" pitchFamily="18" charset="0"/>
              </a:rPr>
              <a:t>Geography</a:t>
            </a:r>
            <a:endParaRPr lang="hu-HU" sz="6000" b="1" dirty="0">
              <a:latin typeface="Adobe Caslon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australia funny funny,meme,internet meme,funny mem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928669"/>
            <a:ext cx="6929486" cy="55435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No, </a:t>
            </a:r>
            <a:r>
              <a:rPr lang="hu-HU" dirty="0" err="1" smtClean="0"/>
              <a:t>no</a:t>
            </a:r>
            <a:r>
              <a:rPr lang="hu-HU" dirty="0" smtClean="0"/>
              <a:t>, </a:t>
            </a:r>
            <a:r>
              <a:rPr lang="hu-HU" dirty="0" err="1" smtClean="0"/>
              <a:t>no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 descr="1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 descr="australia GIF-downsized_large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1189038" y="0"/>
            <a:ext cx="67659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KÃ©ptalÃ¡lat a kÃ¶vetkezÅre: âaustralia map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1505" y="459858"/>
            <a:ext cx="7500990" cy="5938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2786059"/>
          </a:xfrm>
        </p:spPr>
        <p:txBody>
          <a:bodyPr/>
          <a:lstStyle/>
          <a:p>
            <a:r>
              <a:rPr lang="hu-HU" b="1" dirty="0" err="1" smtClean="0">
                <a:latin typeface="Adobe Caslon Pro" pitchFamily="18" charset="0"/>
              </a:rPr>
              <a:t>Australia</a:t>
            </a:r>
            <a:r>
              <a:rPr lang="hu-HU" b="1" dirty="0" smtClean="0">
                <a:latin typeface="Adobe Caslon Pro" pitchFamily="18" charset="0"/>
              </a:rPr>
              <a:t> </a:t>
            </a:r>
            <a:r>
              <a:rPr lang="hu-HU" b="1" dirty="0" err="1" smtClean="0">
                <a:latin typeface="Adobe Caslon Pro" pitchFamily="18" charset="0"/>
              </a:rPr>
              <a:t>facts</a:t>
            </a:r>
            <a:endParaRPr lang="hu-HU" b="1" dirty="0">
              <a:latin typeface="Adobe Caslon Pro" pitchFamily="18" charset="0"/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857224" y="1928802"/>
            <a:ext cx="7429552" cy="4357718"/>
          </a:xfrm>
        </p:spPr>
        <p:txBody>
          <a:bodyPr>
            <a:noAutofit/>
          </a:bodyPr>
          <a:lstStyle/>
          <a:p>
            <a:r>
              <a:rPr lang="hu-HU" sz="3600" b="1" dirty="0" smtClean="0"/>
              <a:t>Capital</a:t>
            </a:r>
            <a:endParaRPr lang="hu-HU" sz="3600" dirty="0" smtClean="0"/>
          </a:p>
          <a:p>
            <a:r>
              <a:rPr lang="hu-HU" sz="3600" b="1" dirty="0" err="1" smtClean="0"/>
              <a:t>Government</a:t>
            </a:r>
            <a:r>
              <a:rPr lang="hu-HU" sz="3600" b="1" dirty="0" smtClean="0"/>
              <a:t> </a:t>
            </a:r>
            <a:r>
              <a:rPr lang="hu-HU" sz="3600" b="1" dirty="0" err="1" smtClean="0"/>
              <a:t>Type</a:t>
            </a:r>
            <a:endParaRPr lang="hu-HU" sz="3600" dirty="0" smtClean="0"/>
          </a:p>
          <a:p>
            <a:r>
              <a:rPr lang="hu-HU" sz="3600" b="1" dirty="0" err="1" smtClean="0"/>
              <a:t>Currency</a:t>
            </a:r>
            <a:endParaRPr lang="hu-HU" sz="3600" dirty="0" smtClean="0"/>
          </a:p>
          <a:p>
            <a:r>
              <a:rPr lang="hu-HU" sz="3600" b="1" dirty="0" err="1" smtClean="0"/>
              <a:t>Population</a:t>
            </a:r>
            <a:endParaRPr lang="hu-HU" sz="3600" dirty="0" smtClean="0"/>
          </a:p>
          <a:p>
            <a:r>
              <a:rPr lang="hu-HU" sz="3600" b="1" dirty="0" smtClean="0"/>
              <a:t>Total </a:t>
            </a:r>
            <a:r>
              <a:rPr lang="hu-HU" sz="3600" b="1" dirty="0" err="1" smtClean="0"/>
              <a:t>Area</a:t>
            </a:r>
            <a:r>
              <a:rPr lang="hu-HU" sz="3600" dirty="0"/>
              <a:t/>
            </a:r>
            <a:br>
              <a:rPr lang="hu-HU" sz="3600" dirty="0"/>
            </a:br>
            <a:r>
              <a:rPr lang="hu-HU" sz="3600" b="1" dirty="0" err="1" smtClean="0"/>
              <a:t>Location</a:t>
            </a:r>
            <a:endParaRPr lang="hu-HU" sz="3600" b="1" dirty="0" smtClean="0"/>
          </a:p>
          <a:p>
            <a:r>
              <a:rPr lang="hu-HU" sz="3600" b="1" dirty="0" err="1" smtClean="0"/>
              <a:t>Language</a:t>
            </a:r>
            <a:endParaRPr lang="hu-H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zövegdoboz 1"/>
          <p:cNvSpPr txBox="1"/>
          <p:nvPr/>
        </p:nvSpPr>
        <p:spPr>
          <a:xfrm>
            <a:off x="1071538" y="2571744"/>
            <a:ext cx="67866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5400" b="1" dirty="0" err="1" smtClean="0">
                <a:latin typeface="Adobe Caslon Pro" pitchFamily="18" charset="0"/>
              </a:rPr>
              <a:t>Australia</a:t>
            </a:r>
            <a:r>
              <a:rPr lang="hu-HU" sz="5400" b="1" dirty="0" smtClean="0">
                <a:latin typeface="Adobe Caslon Pro" pitchFamily="18" charset="0"/>
              </a:rPr>
              <a:t> </a:t>
            </a:r>
            <a:r>
              <a:rPr lang="hu-HU" sz="5400" b="1" dirty="0" err="1" smtClean="0">
                <a:latin typeface="Adobe Caslon Pro" pitchFamily="18" charset="0"/>
              </a:rPr>
              <a:t>Superlatives</a:t>
            </a:r>
            <a:endParaRPr lang="hu-HU" sz="5400" b="1" dirty="0">
              <a:latin typeface="Adobe Caslon Pro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KÃ©ptalÃ¡lat a kÃ¶vetkezÅre: âmt kosciuszkoâ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71500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19</Words>
  <Application>Microsoft Office PowerPoint</Application>
  <PresentationFormat>Diavetítés a képernyőre (4:3 oldalarány)</PresentationFormat>
  <Paragraphs>11</Paragraphs>
  <Slides>18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18</vt:i4>
      </vt:variant>
    </vt:vector>
  </HeadingPairs>
  <TitlesOfParts>
    <vt:vector size="19" baseType="lpstr">
      <vt:lpstr>Office-téma</vt:lpstr>
      <vt:lpstr>1. dia</vt:lpstr>
      <vt:lpstr>TASK 2</vt:lpstr>
      <vt:lpstr>3. dia</vt:lpstr>
      <vt:lpstr>No, no, no</vt:lpstr>
      <vt:lpstr>5. dia</vt:lpstr>
      <vt:lpstr>6. dia</vt:lpstr>
      <vt:lpstr>Australia facts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  <vt:lpstr>17. dia</vt:lpstr>
      <vt:lpstr>18.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 2</dc:title>
  <dc:creator>er</dc:creator>
  <cp:lastModifiedBy>er</cp:lastModifiedBy>
  <cp:revision>20</cp:revision>
  <dcterms:created xsi:type="dcterms:W3CDTF">2018-04-07T16:54:43Z</dcterms:created>
  <dcterms:modified xsi:type="dcterms:W3CDTF">2018-04-08T17:41:12Z</dcterms:modified>
</cp:coreProperties>
</file>